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sldIdLst>
    <p:sldId id="256" r:id="rId2"/>
    <p:sldId id="257" r:id="rId3"/>
    <p:sldId id="258" r:id="rId4"/>
    <p:sldId id="259" r:id="rId5"/>
    <p:sldId id="260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9" d="100"/>
          <a:sy n="89" d="100"/>
        </p:scale>
        <p:origin x="-1258" y="-6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8AF098-766A-4997-8A5C-FD0807F94C92}" type="datetimeFigureOut">
              <a:rPr lang="en-GB" smtClean="0"/>
              <a:t>23/03/2020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B46EB0-E55F-4FBF-BD15-E8B14D73EF5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988166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8AF098-766A-4997-8A5C-FD0807F94C92}" type="datetimeFigureOut">
              <a:rPr lang="en-GB" smtClean="0"/>
              <a:t>23/03/2020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B46EB0-E55F-4FBF-BD15-E8B14D73EF5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173024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8AF098-766A-4997-8A5C-FD0807F94C92}" type="datetimeFigureOut">
              <a:rPr lang="en-GB" smtClean="0"/>
              <a:t>23/03/2020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B46EB0-E55F-4FBF-BD15-E8B14D73EF5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402297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8AF098-766A-4997-8A5C-FD0807F94C92}" type="datetimeFigureOut">
              <a:rPr lang="en-GB" smtClean="0"/>
              <a:t>23/03/2020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B46EB0-E55F-4FBF-BD15-E8B14D73EF5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31393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8AF098-766A-4997-8A5C-FD0807F94C92}" type="datetimeFigureOut">
              <a:rPr lang="en-GB" smtClean="0"/>
              <a:t>23/03/2020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B46EB0-E55F-4FBF-BD15-E8B14D73EF5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613476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8AF098-766A-4997-8A5C-FD0807F94C92}" type="datetimeFigureOut">
              <a:rPr lang="en-GB" smtClean="0"/>
              <a:t>23/03/2020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B46EB0-E55F-4FBF-BD15-E8B14D73EF5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814758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8AF098-766A-4997-8A5C-FD0807F94C92}" type="datetimeFigureOut">
              <a:rPr lang="en-GB" smtClean="0"/>
              <a:t>23/03/2020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B46EB0-E55F-4FBF-BD15-E8B14D73EF5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414897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8AF098-766A-4997-8A5C-FD0807F94C92}" type="datetimeFigureOut">
              <a:rPr lang="en-GB" smtClean="0"/>
              <a:t>23/03/2020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B46EB0-E55F-4FBF-BD15-E8B14D73EF5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607503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8AF098-766A-4997-8A5C-FD0807F94C92}" type="datetimeFigureOut">
              <a:rPr lang="en-GB" smtClean="0"/>
              <a:t>23/03/2020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B46EB0-E55F-4FBF-BD15-E8B14D73EF5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154962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8AF098-766A-4997-8A5C-FD0807F94C92}" type="datetimeFigureOut">
              <a:rPr lang="en-GB" smtClean="0"/>
              <a:t>23/03/2020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B46EB0-E55F-4FBF-BD15-E8B14D73EF5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640957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8AF098-766A-4997-8A5C-FD0807F94C92}" type="datetimeFigureOut">
              <a:rPr lang="en-GB" smtClean="0"/>
              <a:t>23/03/2020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B46EB0-E55F-4FBF-BD15-E8B14D73EF5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02955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E8AF098-766A-4997-8A5C-FD0807F94C92}" type="datetimeFigureOut">
              <a:rPr lang="en-GB" smtClean="0"/>
              <a:t>23/03/2020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B46EB0-E55F-4FBF-BD15-E8B14D73EF5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993130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GB" sz="4800" i="1" dirty="0" smtClean="0"/>
              <a:t>Important actors in diplomacy</a:t>
            </a:r>
            <a:endParaRPr lang="en-GB" sz="4800" i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dirty="0" smtClean="0"/>
              <a:t>Foreign office/ ministry of foreign </a:t>
            </a:r>
            <a:r>
              <a:rPr lang="en-GB" dirty="0"/>
              <a:t>a</a:t>
            </a:r>
            <a:r>
              <a:rPr lang="en-GB" dirty="0" smtClean="0"/>
              <a:t>ffairs, career and non career  diplomats, political leadership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367149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 smtClean="0"/>
              <a:t>Foreign office/ Ministry of foreign affairs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Ministry of Foreign Affairs is the government department responsible for the state's diplomacy, bilateral, and multilateral relations affairs as well as for providing support for a country's citizens who are abroad. It’s the main stake holder of any states international affairs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9056116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Career Diplomats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Career diplomats are the employees of the ministry of foreign affairs/ foreign office who  conduct diplomacy at state level.  This also includes employees of inter governmental  organization. They do diplomacy as a full time Job.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4851730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Non career Diplomats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Non career diplomats are the ones who are not the permanent employees of the  ministry of foreign affairs/ foreign office but are political  or temporary appointments. This includes minister of foreign affairs/ Foreign secretary , political advisors on foreign affairs etc. different military and civil personnel and fulfil this role according to need of the hour. They are not professional diplomats.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1384895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Political leadership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Political leadership means the political elite of any country, the head of the state or government in particular like the president ,prime minister or even a dictator.  The political leadership  determines  the nature of relations with other states which in turn determines the nature of a state’s foreign policy and its </a:t>
            </a:r>
            <a:r>
              <a:rPr lang="en-GB" smtClean="0"/>
              <a:t>diplomatic approach.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3324722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775</TotalTime>
  <Words>242</Words>
  <Application>Microsoft Office PowerPoint</Application>
  <PresentationFormat>On-screen Show (4:3)</PresentationFormat>
  <Paragraphs>10</Paragraphs>
  <Slides>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Office Theme</vt:lpstr>
      <vt:lpstr>Important actors in diplomacy</vt:lpstr>
      <vt:lpstr>Foreign office/ Ministry of foreign affairs</vt:lpstr>
      <vt:lpstr>Career Diplomats</vt:lpstr>
      <vt:lpstr>Non career Diplomats</vt:lpstr>
      <vt:lpstr>Political leadership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Important actors in diplomacy</dc:title>
  <dc:creator>Haider Farooq</dc:creator>
  <cp:lastModifiedBy>Haider Farooq</cp:lastModifiedBy>
  <cp:revision>12</cp:revision>
  <dcterms:created xsi:type="dcterms:W3CDTF">2020-03-23T06:32:27Z</dcterms:created>
  <dcterms:modified xsi:type="dcterms:W3CDTF">2020-03-23T19:27:42Z</dcterms:modified>
</cp:coreProperties>
</file>